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0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14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6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0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30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66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98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31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7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2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8E9F6-B757-4A1F-AF15-08A655E6E72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E0A2D-717E-49F4-8A0C-C2B043DEA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16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Mendel’s Laws of Inheritance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Pre-AP Biology, Mrs. Krouse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394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Law of Dominance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697" y="1512117"/>
            <a:ext cx="10515600" cy="435133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The Law: </a:t>
            </a:r>
            <a:r>
              <a:rPr lang="en-US" sz="3200" dirty="0" smtClean="0"/>
              <a:t>For some traits, one allele “masks” (covers up) the other allele in a heterozygote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b="1" i="1" dirty="0" smtClean="0"/>
              <a:t>Vocab: </a:t>
            </a:r>
            <a:r>
              <a:rPr lang="en-US" sz="3200" i="1" dirty="0" smtClean="0"/>
              <a:t>Heterozygote = Organism that has two different alleles for a particular trait</a:t>
            </a:r>
            <a:endParaRPr lang="en-US" sz="3200" i="1" dirty="0"/>
          </a:p>
          <a:p>
            <a:r>
              <a:rPr lang="en-US" sz="3200" b="1" i="1" dirty="0" smtClean="0"/>
              <a:t>Vocab: </a:t>
            </a:r>
            <a:r>
              <a:rPr lang="en-US" sz="3200" i="1" dirty="0" smtClean="0"/>
              <a:t>Allele that covers up the other = dominant allele</a:t>
            </a:r>
          </a:p>
          <a:p>
            <a:r>
              <a:rPr lang="en-US" sz="3200" b="1" i="1" dirty="0" smtClean="0"/>
              <a:t>Vocab: </a:t>
            </a:r>
            <a:r>
              <a:rPr lang="en-US" sz="3200" i="1" dirty="0" smtClean="0"/>
              <a:t>Allele that gets covered up = recessive allele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58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Picture 3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89" y="238941"/>
            <a:ext cx="11112752" cy="610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7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Law of Segregation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/>
              <a:t>The Law: </a:t>
            </a:r>
            <a:r>
              <a:rPr lang="en-US" sz="3200" dirty="0" smtClean="0"/>
              <a:t>Homologous chromosomes separate from each other during meiosis I, which results in gametes (eggs and sperm) having half the chromosomes of a normal body cell 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b="1" i="1" dirty="0" smtClean="0"/>
              <a:t>Vocab: </a:t>
            </a:r>
            <a:r>
              <a:rPr lang="en-US" sz="3200" i="1" dirty="0" smtClean="0"/>
              <a:t>Segregate = separate </a:t>
            </a:r>
          </a:p>
          <a:p>
            <a:r>
              <a:rPr lang="en-US" sz="3200" b="1" i="1" dirty="0" smtClean="0"/>
              <a:t>Vocab: </a:t>
            </a:r>
            <a:r>
              <a:rPr lang="en-US" sz="3200" i="1" dirty="0" smtClean="0"/>
              <a:t>Homologous chromosomes = Pairs of chromosomes that have the same types of genes in the same places (but maybe different alleles) </a:t>
            </a:r>
          </a:p>
          <a:p>
            <a:r>
              <a:rPr lang="en-US" sz="3200" b="1" i="1" dirty="0" smtClean="0"/>
              <a:t>Result: </a:t>
            </a:r>
            <a:r>
              <a:rPr lang="en-US" sz="3200" i="1" dirty="0" smtClean="0"/>
              <a:t>gametes have one allele for each trait 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9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Picture 4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3" y="365760"/>
            <a:ext cx="11930605" cy="607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Law of Independent Assortment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38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/>
              <a:t>The Law: </a:t>
            </a:r>
            <a:r>
              <a:rPr lang="en-US" sz="3200" dirty="0" smtClean="0"/>
              <a:t>During Meiosis I, pairs of homologous chromosomes can each line up differently along the metaphase plate 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b="1" i="1" dirty="0" smtClean="0"/>
              <a:t>Another way to say this: </a:t>
            </a:r>
            <a:r>
              <a:rPr lang="en-US" sz="3200" i="1" dirty="0" smtClean="0"/>
              <a:t>Pairs of chromosomes and therefore alleles on these chromosomes assort themselves independently of each other </a:t>
            </a:r>
            <a:endParaRPr lang="en-US" sz="3200" i="1" dirty="0"/>
          </a:p>
          <a:p>
            <a:r>
              <a:rPr lang="en-US" sz="3200" b="1" i="1" dirty="0" smtClean="0"/>
              <a:t>Result: </a:t>
            </a:r>
            <a:r>
              <a:rPr lang="en-US" sz="3200" i="1" dirty="0" smtClean="0"/>
              <a:t>many possible combinations of chromosomes (and therefore alleles) in the gametes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2084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Independent Assortment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separate image file posted next to this </a:t>
            </a:r>
            <a:r>
              <a:rPr lang="en-US" dirty="0" err="1" smtClean="0"/>
              <a:t>Powerpoint</a:t>
            </a:r>
            <a:r>
              <a:rPr lang="en-US" dirty="0" smtClean="0"/>
              <a:t> on the Wiki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177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224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Mendel’s Laws of Inheritance</vt:lpstr>
      <vt:lpstr>Mendel’s Law of Dominance</vt:lpstr>
      <vt:lpstr>PowerPoint Presentation</vt:lpstr>
      <vt:lpstr>Mendel’s Law of Segregation</vt:lpstr>
      <vt:lpstr>PowerPoint Presentation</vt:lpstr>
      <vt:lpstr>Mendel’s Law of Independent Assortment</vt:lpstr>
      <vt:lpstr>Law of Independent Assortment Picture</vt:lpstr>
    </vt:vector>
  </TitlesOfParts>
  <Company>Prince William County Public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Kathryn O. Krouse</dc:creator>
  <cp:lastModifiedBy>Kathryn O. Krouse</cp:lastModifiedBy>
  <cp:revision>9</cp:revision>
  <dcterms:created xsi:type="dcterms:W3CDTF">2017-03-17T15:08:34Z</dcterms:created>
  <dcterms:modified xsi:type="dcterms:W3CDTF">2017-03-17T18:10:20Z</dcterms:modified>
</cp:coreProperties>
</file>